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26" y="-5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/>
          <a:lstStyle>
            <a:lvl1pPr marL="0" algn="r">
              <a:defRPr sz="480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FB37DE3A-0710-44C2-9D33-2B18FC223C69}" type="datetimeFigureOut">
              <a:rPr lang="en-US"/>
              <a:pPr>
                <a:defRPr/>
              </a:pPr>
              <a:t>3/16/2009</a:t>
            </a:fld>
            <a:endParaRPr lang="en-US"/>
          </a:p>
        </p:txBody>
      </p:sp>
      <p:sp>
        <p:nvSpPr>
          <p:cNvPr id="6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D97AC352-29D5-4893-86BF-0110BBF540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84D00-0E9E-4419-8267-1C551BD68826}" type="datetimeFigureOut">
              <a:rPr lang="en-US"/>
              <a:pPr>
                <a:defRPr/>
              </a:pPr>
              <a:t>3/16/2009</a:t>
            </a:fld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BF552-6CE9-4742-BC1E-53CF242BC6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62B4A-6D85-4530-A24B-08FF1970D6C2}" type="datetimeFigureOut">
              <a:rPr lang="en-US"/>
              <a:pPr>
                <a:defRPr/>
              </a:pPr>
              <a:t>3/16/2009</a:t>
            </a:fld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C855E-6474-4824-A870-164F43987B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5C49042-8547-4068-9741-FCA3CED2C62A}" type="datetimeFigureOut">
              <a:rPr lang="en-US"/>
              <a:pPr>
                <a:defRPr/>
              </a:pPr>
              <a:t>3/16/2009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22E4705-1BAD-4BA7-85A1-3E385E04B7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1000125" y="3267075"/>
            <a:ext cx="74072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B002A6A3-3668-48EA-9517-95DAB3D8E81E}" type="datetimeFigureOut">
              <a:rPr lang="en-US"/>
              <a:pPr>
                <a:defRPr/>
              </a:pPr>
              <a:t>3/16/2009</a:t>
            </a:fld>
            <a:endParaRPr lang="en-US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16FED088-4175-41C8-924D-D67A4EED07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6757D74-FFF0-4918-BE33-6718FE087F3D}" type="datetimeFigureOut">
              <a:rPr lang="en-US"/>
              <a:pPr>
                <a:defRPr/>
              </a:pPr>
              <a:t>3/16/2009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D8A4F28-9B38-4877-9C4A-82BDC297A7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/>
          <p:nvPr/>
        </p:nvSpPr>
        <p:spPr>
          <a:xfrm>
            <a:off x="617538" y="2165350"/>
            <a:ext cx="3748087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10"/>
          <p:cNvSpPr/>
          <p:nvPr/>
        </p:nvSpPr>
        <p:spPr>
          <a:xfrm>
            <a:off x="4800600" y="2165350"/>
            <a:ext cx="3749675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41ACAA6-99AE-4332-9F4D-D46F1AE3B382}" type="datetimeFigureOut">
              <a:rPr lang="en-US"/>
              <a:pPr>
                <a:defRPr/>
              </a:pPr>
              <a:t>3/16/2009</a:t>
            </a:fld>
            <a:endParaRPr lang="en-US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0763" y="6515100"/>
            <a:ext cx="465137" cy="273050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D88DD21-CC01-4CF0-9DF6-5BCD606438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/>
          <p:nvPr/>
        </p:nvSpPr>
        <p:spPr>
          <a:xfrm>
            <a:off x="588963" y="1423988"/>
            <a:ext cx="8001000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484906E-5B5B-4718-8477-AAF8F8FC9B7D}" type="datetimeFigureOut">
              <a:rPr lang="en-US"/>
              <a:pPr>
                <a:defRPr/>
              </a:pPr>
              <a:t>3/16/2009</a:t>
            </a:fld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9153289-3CA2-446B-BE73-34057DF5E2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BCB44-564B-40A1-9103-95FD899B8058}" type="datetimeFigureOut">
              <a:rPr lang="en-US"/>
              <a:pPr>
                <a:defRPr/>
              </a:pPr>
              <a:t>3/16/2009</a:t>
            </a:fld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5B38EA-506D-45AB-8023-507297E6FC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5057775" y="1057275"/>
            <a:ext cx="3748088" cy="9525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513"/>
            <a:ext cx="3001963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A666029B-264F-4046-A190-771156F494AD}" type="datetimeFigureOut">
              <a:rPr lang="en-US"/>
              <a:pPr>
                <a:defRPr/>
              </a:pPr>
              <a:t>3/16/2009</a:t>
            </a:fld>
            <a:endParaRPr lang="en-US"/>
          </a:p>
        </p:txBody>
      </p:sp>
      <p:sp>
        <p:nvSpPr>
          <p:cNvPr id="7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9175" y="6513513"/>
            <a:ext cx="463550" cy="274637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34FCFB5E-6067-4C22-977A-D625BA42C5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513"/>
            <a:ext cx="3906838" cy="274637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/>
          <a:lstStyle>
            <a:lvl1pPr marL="0" algn="r">
              <a:buNone/>
              <a:defRPr sz="2000" b="1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8750"/>
            <a:ext cx="3001963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fld id="{5415418F-F1F0-4BB4-87C6-1E3C25681606}" type="datetimeFigureOut">
              <a:rPr lang="en-US"/>
              <a:pPr>
                <a:defRPr/>
              </a:pPr>
              <a:t>3/16/2009</a:t>
            </a:fld>
            <a:endParaRPr lang="en-US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9175" y="6508750"/>
            <a:ext cx="463550" cy="274638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pPr>
              <a:defRPr/>
            </a:pPr>
            <a:fld id="{C208C065-09E7-4322-A976-970C844B6D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8750"/>
            <a:ext cx="3906838" cy="274638"/>
          </a:xfrm>
        </p:spPr>
        <p:txBody>
          <a:bodyPr vert="horz" rtlCol="0"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1638" cy="274638"/>
          </a:xfrm>
          <a:prstGeom prst="rect">
            <a:avLst/>
          </a:prstGeom>
        </p:spPr>
        <p:txBody>
          <a:bodyPr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1963" cy="274638"/>
          </a:xfrm>
          <a:prstGeom prst="rect">
            <a:avLst/>
          </a:prstGeom>
        </p:spPr>
        <p:txBody>
          <a:bodyPr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51DA2979-42C8-4678-8A4A-DBCAEA8CAA2E}" type="datetimeFigureOut">
              <a:rPr lang="en-US"/>
              <a:pPr>
                <a:defRPr/>
              </a:pPr>
              <a:t>3/16/2009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9175" y="6515100"/>
            <a:ext cx="463550" cy="273050"/>
          </a:xfrm>
          <a:prstGeom prst="rect">
            <a:avLst/>
          </a:prstGeom>
        </p:spPr>
        <p:txBody>
          <a:bodyPr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>
                <a:solidFill>
                  <a:schemeClr val="tx2">
                    <a:shade val="9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A912DA8A-7FE2-496F-9C98-C2E0A43275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4000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462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1" r:id="rId7"/>
    <p:sldLayoutId id="2147483678" r:id="rId8"/>
    <p:sldLayoutId id="2147483679" r:id="rId9"/>
    <p:sldLayoutId id="2147483670" r:id="rId10"/>
    <p:sldLayoutId id="2147483669" r:id="rId11"/>
  </p:sldLayoutIdLst>
  <p:transition spd="med">
    <p:random/>
    <p:sndAc>
      <p:stSnd>
        <p:snd r:embed="rId13" name="bomb.wav" builtIn="1"/>
      </p:stSnd>
    </p:sndAc>
  </p:transition>
  <p:txStyles>
    <p:titleStyle>
      <a:lvl1pPr marL="53975" indent="-53975" algn="r" rtl="0" eaLnBrk="0" fontAlgn="base" hangingPunct="0">
        <a:spcBef>
          <a:spcPct val="0"/>
        </a:spcBef>
        <a:spcAft>
          <a:spcPct val="0"/>
        </a:spcAft>
        <a:defRPr sz="4600" kern="1200">
          <a:solidFill>
            <a:srgbClr val="E7EACB"/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lvl2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2pPr>
      <a:lvl3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3pPr>
      <a:lvl4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4pPr>
      <a:lvl5pPr marL="53975" indent="-53975" algn="r" rtl="0" eaLnBrk="0" fontAlgn="base" hangingPunct="0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5pPr>
      <a:lvl6pPr marL="5111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6pPr>
      <a:lvl7pPr marL="9683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7pPr>
      <a:lvl8pPr marL="14255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8pPr>
      <a:lvl9pPr marL="1882775" indent="-53975" algn="r" rtl="0" fontAlgn="base">
        <a:spcBef>
          <a:spcPct val="0"/>
        </a:spcBef>
        <a:spcAft>
          <a:spcPct val="0"/>
        </a:spcAft>
        <a:defRPr sz="4600">
          <a:solidFill>
            <a:srgbClr val="E7EACB"/>
          </a:solidFill>
          <a:latin typeface="Rockwell" pitchFamily="18" charset="0"/>
        </a:defRPr>
      </a:lvl9pPr>
      <a:extLst/>
    </p:titleStyle>
    <p:bodyStyle>
      <a:lvl1pPr marL="292100" indent="-292100" algn="l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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28600" algn="l" rtl="0" eaLnBrk="0" fontAlgn="base" hangingPunct="0">
        <a:spcBef>
          <a:spcPts val="400"/>
        </a:spcBef>
        <a:spcAft>
          <a:spcPct val="0"/>
        </a:spcAft>
        <a:buClr>
          <a:schemeClr val="accent2"/>
        </a:buClr>
        <a:buSzPct val="9000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190500" algn="l" rtl="0" eaLnBrk="0" fontAlgn="base" hangingPunct="0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888" indent="-182563" algn="l" rtl="0" eaLnBrk="0" fontAlgn="base" hangingPunct="0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7450" indent="-182563" algn="l" rtl="0" eaLnBrk="0" fontAlgn="base" hangingPunct="0">
        <a:spcBef>
          <a:spcPts val="400"/>
        </a:spcBef>
        <a:spcAft>
          <a:spcPct val="0"/>
        </a:spcAft>
        <a:buClr>
          <a:srgbClr val="A8CDD7"/>
        </a:buClr>
        <a:buSzPct val="100000"/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4234" y="384176"/>
            <a:ext cx="8229600" cy="2209800"/>
          </a:xfrm>
        </p:spPr>
        <p:txBody>
          <a:bodyPr/>
          <a:lstStyle/>
          <a:p>
            <a:pPr indent="0"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The verbs of life</a:t>
            </a:r>
            <a:endParaRPr lang="en-US" b="1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59550" cy="1752600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smtClean="0"/>
              <a:t>By: Cole Banker</a:t>
            </a:r>
          </a:p>
          <a:p>
            <a:pPr eaLnBrk="1" hangingPunct="1">
              <a:spcBef>
                <a:spcPct val="0"/>
              </a:spcBef>
            </a:pPr>
            <a:r>
              <a:rPr lang="en-US" smtClean="0"/>
              <a:t>Harry Kerr</a:t>
            </a:r>
          </a:p>
        </p:txBody>
      </p:sp>
    </p:spTree>
  </p:cSld>
  <p:clrMapOvr>
    <a:masterClrMapping/>
  </p:clrMapOvr>
  <p:transition spd="med">
    <p:random/>
    <p:sndAc>
      <p:stSnd>
        <p:snd r:embed="rId2" name="bomb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4" dur="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5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2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25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8" dur="2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200"/>
                            </p:stCondLst>
                            <p:childTnLst>
                              <p:par>
                                <p:cTn id="20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1" dur="5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2" dur="2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3" dur="25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4" dur="25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5" dur="250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HELPING VERBS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We </a:t>
            </a:r>
            <a:r>
              <a:rPr lang="en-US" b="1" smtClean="0">
                <a:solidFill>
                  <a:srgbClr val="FF0000"/>
                </a:solidFill>
              </a:rPr>
              <a:t>have</a:t>
            </a:r>
            <a:r>
              <a:rPr lang="en-US" smtClean="0"/>
              <a:t> </a:t>
            </a:r>
            <a:r>
              <a:rPr lang="en-US" b="1" smtClean="0">
                <a:solidFill>
                  <a:srgbClr val="FF0000"/>
                </a:solidFill>
              </a:rPr>
              <a:t>been </a:t>
            </a:r>
            <a:r>
              <a:rPr lang="en-US" smtClean="0"/>
              <a:t>taking</a:t>
            </a:r>
            <a:r>
              <a:rPr lang="en-US" b="1" smtClean="0">
                <a:solidFill>
                  <a:srgbClr val="FF0000"/>
                </a:solidFill>
              </a:rPr>
              <a:t> </a:t>
            </a:r>
            <a:r>
              <a:rPr lang="en-US" smtClean="0"/>
              <a:t>medication for over 20 years.</a:t>
            </a:r>
          </a:p>
          <a:p>
            <a:pPr eaLnBrk="1" hangingPunct="1"/>
            <a:r>
              <a:rPr lang="en-US" smtClean="0"/>
              <a:t>We </a:t>
            </a:r>
            <a:r>
              <a:rPr lang="en-US" b="1" smtClean="0">
                <a:solidFill>
                  <a:srgbClr val="FF0000"/>
                </a:solidFill>
              </a:rPr>
              <a:t>are </a:t>
            </a:r>
            <a:r>
              <a:rPr lang="en-US" smtClean="0"/>
              <a:t>throwing the baseball back and forth.</a:t>
            </a:r>
          </a:p>
          <a:p>
            <a:pPr eaLnBrk="1" hangingPunct="1"/>
            <a:r>
              <a:rPr lang="en-US" smtClean="0"/>
              <a:t> We</a:t>
            </a:r>
            <a:r>
              <a:rPr lang="en-US" b="1" smtClean="0">
                <a:solidFill>
                  <a:srgbClr val="FF0000"/>
                </a:solidFill>
              </a:rPr>
              <a:t> should </a:t>
            </a:r>
            <a:r>
              <a:rPr lang="en-US" smtClean="0"/>
              <a:t>throw our food across the big table.</a:t>
            </a:r>
          </a:p>
          <a:p>
            <a:pPr eaLnBrk="1" hangingPunct="1"/>
            <a:r>
              <a:rPr lang="en-US" smtClean="0"/>
              <a:t>We </a:t>
            </a:r>
            <a:r>
              <a:rPr lang="en-US" smtClean="0">
                <a:solidFill>
                  <a:srgbClr val="FF0000"/>
                </a:solidFill>
              </a:rPr>
              <a:t>shall</a:t>
            </a:r>
            <a:r>
              <a:rPr lang="en-US" smtClean="0"/>
              <a:t> assemble on the mountain.</a:t>
            </a:r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ransition spd="med">
    <p:random/>
    <p:sndAc>
      <p:stSnd>
        <p:snd r:embed="rId2" name="bomb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800"/>
                            </p:stCondLst>
                            <p:childTnLst>
                              <p:par>
                                <p:cTn id="27" presetID="5" presetClass="entr" presetSubtype="10" fill="hold" nodeType="after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900"/>
                            </p:stCondLst>
                            <p:childTnLst>
                              <p:par>
                                <p:cTn id="31" presetID="51" presetClass="entr" presetSubtype="0" fill="hold" nodeType="after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6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8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4600"/>
                            </p:stCondLst>
                            <p:childTnLst>
                              <p:par>
                                <p:cTn id="41" presetID="3" presetClass="entr" presetSubtype="10" fill="hold" nodeType="after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Action Verbs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She </a:t>
            </a:r>
            <a:r>
              <a:rPr lang="en-US" b="1" smtClean="0">
                <a:solidFill>
                  <a:srgbClr val="FF0000"/>
                </a:solidFill>
              </a:rPr>
              <a:t>ran</a:t>
            </a:r>
            <a:r>
              <a:rPr lang="en-US" smtClean="0"/>
              <a:t> all the way down town and back.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He </a:t>
            </a:r>
            <a:r>
              <a:rPr lang="en-US" b="1" smtClean="0">
                <a:solidFill>
                  <a:srgbClr val="FF0000"/>
                </a:solidFill>
              </a:rPr>
              <a:t>ate</a:t>
            </a:r>
            <a:r>
              <a:rPr lang="en-US" smtClean="0"/>
              <a:t> all the ice cream in the box.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Cole </a:t>
            </a:r>
            <a:r>
              <a:rPr lang="en-US" b="1" smtClean="0">
                <a:solidFill>
                  <a:srgbClr val="FF0000"/>
                </a:solidFill>
              </a:rPr>
              <a:t>wrote</a:t>
            </a:r>
            <a:r>
              <a:rPr lang="en-US" smtClean="0"/>
              <a:t> a one page essay on how to </a:t>
            </a:r>
            <a:r>
              <a:rPr lang="en-US" b="1" smtClean="0">
                <a:solidFill>
                  <a:srgbClr val="FF0000"/>
                </a:solidFill>
              </a:rPr>
              <a:t>torture</a:t>
            </a:r>
            <a:r>
              <a:rPr lang="en-US" smtClean="0"/>
              <a:t> people.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ransition spd="med">
    <p:random/>
    <p:sndAc>
      <p:stSnd>
        <p:snd r:embed="rId2" name="bomb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4" presetClass="entr" presetSubtype="16" fill="hold" grpId="0" nodeType="after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100"/>
                            </p:stCondLst>
                            <p:childTnLst>
                              <p:par>
                                <p:cTn id="20" presetID="3" presetClass="entr" presetSubtype="10" fill="hold" grpId="0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Linking Verbs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dog </a:t>
            </a:r>
            <a:r>
              <a:rPr lang="en-US" b="1" smtClean="0">
                <a:solidFill>
                  <a:srgbClr val="FF0000"/>
                </a:solidFill>
              </a:rPr>
              <a:t>was </a:t>
            </a:r>
            <a:r>
              <a:rPr lang="en-US" smtClean="0"/>
              <a:t>very good.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Kyle </a:t>
            </a:r>
            <a:r>
              <a:rPr lang="en-US" b="1" smtClean="0">
                <a:solidFill>
                  <a:srgbClr val="FF0000"/>
                </a:solidFill>
              </a:rPr>
              <a:t>is</a:t>
            </a:r>
            <a:r>
              <a:rPr lang="en-US" smtClean="0"/>
              <a:t> in his back yard.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Cole’s play </a:t>
            </a:r>
            <a:r>
              <a:rPr lang="en-US" b="1" smtClean="0">
                <a:solidFill>
                  <a:srgbClr val="FF0000"/>
                </a:solidFill>
              </a:rPr>
              <a:t>is</a:t>
            </a:r>
            <a:r>
              <a:rPr lang="en-US" smtClean="0"/>
              <a:t> tonight.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ransition spd="med">
    <p:random/>
    <p:sndAc>
      <p:stSnd>
        <p:snd r:embed="rId2" name="bomb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50"/>
                            </p:stCondLst>
                            <p:childTnLst>
                              <p:par>
                                <p:cTn id="13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50"/>
                            </p:stCondLst>
                            <p:childTnLst>
                              <p:par>
                                <p:cTn id="23" presetID="51" presetClass="entr" presetSubtype="0" fill="hold" grpId="0" nodeType="after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700"/>
                            </p:stCondLst>
                            <p:childTnLst>
                              <p:par>
                                <p:cTn id="33" presetID="51" presetClass="entr" presetSubtype="0" fill="hold" grpId="0" nodeType="after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7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77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8" dur="77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0" dur="77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/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Tenses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46238"/>
          <a:ext cx="8229600" cy="11128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Present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Future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He Swam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He swims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He will</a:t>
                      </a:r>
                      <a:r>
                        <a:rPr lang="en-US" baseline="0" dirty="0" smtClean="0"/>
                        <a:t> swim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She walked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She walks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She will</a:t>
                      </a:r>
                      <a:r>
                        <a:rPr lang="en-US" baseline="0" dirty="0" smtClean="0"/>
                        <a:t> walk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random/>
    <p:sndAc>
      <p:stSnd>
        <p:snd r:embed="rId2" name="bomb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</p:spPr>
        <p:txBody>
          <a:bodyPr>
            <a:normAutofit fontScale="90000"/>
          </a:bodyPr>
          <a:lstStyle/>
          <a:p>
            <a:pPr marL="54864" indent="0"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</a:rPr>
              <a:t>Thanks for Watching our Show</a:t>
            </a:r>
            <a:endParaRPr lang="en-US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BY: Cole Banker and Harry Kerr</a:t>
            </a:r>
          </a:p>
          <a:p>
            <a:pPr eaLnBrk="1" hangingPunct="1"/>
            <a:r>
              <a:rPr lang="en-US" smtClean="0"/>
              <a:t>This has been a large fat man power point</a:t>
            </a:r>
          </a:p>
        </p:txBody>
      </p:sp>
      <p:pic>
        <p:nvPicPr>
          <p:cNvPr id="18436" name="Picture 4" descr="MPj0430792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28600"/>
            <a:ext cx="8686800" cy="640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random/>
    <p:sndAc>
      <p:stSnd>
        <p:snd r:embed="rId2" name="bomb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8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" presetID="28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0"/>
                            </p:stCondLst>
                            <p:childTnLst>
                              <p:par>
                                <p:cTn id="20" presetID="21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83</TotalTime>
  <Words>113</Words>
  <Application>Microsoft Office PowerPoint</Application>
  <PresentationFormat>On-screen Show (4:3)</PresentationFormat>
  <Paragraphs>67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9</vt:i4>
      </vt:variant>
      <vt:variant>
        <vt:lpstr>Slide Titles</vt:lpstr>
      </vt:variant>
      <vt:variant>
        <vt:i4>6</vt:i4>
      </vt:variant>
    </vt:vector>
  </HeadingPairs>
  <TitlesOfParts>
    <vt:vector size="19" baseType="lpstr">
      <vt:lpstr>Arial</vt:lpstr>
      <vt:lpstr>Rockwell</vt:lpstr>
      <vt:lpstr>Wingdings 2</vt:lpstr>
      <vt:lpstr>Calibri</vt:lpstr>
      <vt:lpstr>Foundry</vt:lpstr>
      <vt:lpstr>Foundry</vt:lpstr>
      <vt:lpstr>Foundry</vt:lpstr>
      <vt:lpstr>Foundry</vt:lpstr>
      <vt:lpstr>Foundry</vt:lpstr>
      <vt:lpstr>Foundry</vt:lpstr>
      <vt:lpstr>Foundry</vt:lpstr>
      <vt:lpstr>Foundry</vt:lpstr>
      <vt:lpstr>Foundry</vt:lpstr>
      <vt:lpstr>Slide 1</vt:lpstr>
      <vt:lpstr>Slide 2</vt:lpstr>
      <vt:lpstr>Slide 3</vt:lpstr>
      <vt:lpstr>Slide 4</vt:lpstr>
      <vt:lpstr>Slide 5</vt:lpstr>
      <vt:lpstr>Slide 6</vt:lpstr>
    </vt:vector>
  </TitlesOfParts>
  <Company>Greater Atlanta Christian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verbs of life</dc:title>
  <dc:creator>HSMLAB</dc:creator>
  <cp:lastModifiedBy>Sam Harte</cp:lastModifiedBy>
  <cp:revision>12</cp:revision>
  <dcterms:created xsi:type="dcterms:W3CDTF">2009-03-11T18:29:19Z</dcterms:created>
  <dcterms:modified xsi:type="dcterms:W3CDTF">2009-03-16T18:54:12Z</dcterms:modified>
</cp:coreProperties>
</file>